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83BE36-DBFF-4C58-9EE2-1E97AB8C6A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DBDB8E-B48E-4746-AAC5-E29D3A615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F00C22E-6146-40DC-8DFD-79F58ED0F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5B4FD2-6CC5-4CE1-922D-084B89A4D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5F9045-D8E0-4734-839C-707ED8861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0959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AE991F-BBB2-450D-9DB5-B85EA76D9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65659A-DFFC-4144-AB0C-91D08A416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359626-4309-4857-8CD8-4E597E586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081D86-4FC8-4C68-87BF-9AFCAD02B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C11E04-171F-40F4-B314-344177E05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1047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09ACE4B-8A7E-4E66-8787-FF5ED3C033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2FB6AD0-AD05-492B-9CAF-769497C81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6BFF92-B0A5-485D-BC51-76D7337A5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FF55CD-2720-4637-8459-6AB3EC0C8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B015AB5-B25E-4F57-A442-833C508F4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402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3C1757-5A33-483C-9F64-9E04F27F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FE25F4-6791-40A8-B8FD-37EEB4C9B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09A297-80F1-47D5-81F9-4E9BF581A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052EC2-651B-4B66-A6FE-0BE7F9C23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B373B0-9575-40A7-8486-985C752F9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0031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F0A610-E4C6-4BAE-A4D8-44C8D02DA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133F21-3168-46B8-9649-CB8355D87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16424-9219-40F7-B214-8906E199F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6075D4-0E80-4244-BEAF-218FAAA99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3DDB70-4C30-49FD-8700-2796EFECC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5943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A972B8-5BA0-4111-A396-7F335B72B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1AAD13-5E39-4727-9F44-71E9447E1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8763796-A13B-4CED-B1A3-E644C376AA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EAE1D7-97D4-49CF-9B47-7662D4A36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7C0279D-05E1-447A-930F-AFD6E3DB2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B745EF-E871-4FA9-AB21-E9C3477AE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3508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642749-1BCD-42B4-82B7-ECE4E40C4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1F62FA5-06BC-4585-830F-4D26BEE9B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47CA0BC-47A9-40A5-AA2F-E60DA1771B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C591F26-3544-400C-BA10-4D291B2E0B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D56D771-8E53-461C-BFC0-C6F572BE7B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B048F64-A89A-4D09-A414-33E67E220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5FAA39E-8E8B-4C99-B88D-EBE11EB47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0CF933C-81B2-4D93-B28A-98DB6860F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68317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A6F1B8-D9EF-4165-B2F4-A57E1EA2A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12CC46F-71E5-49D6-A626-3AB3E5EAA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BC2417A-3D54-44BA-B6BE-C0E552B6D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AC6C96E-61CF-41E6-8F3B-231A4B8E8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9171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AE2A7DB-6DB9-42B4-B3EB-7E006AD11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3F1C282-CC83-44E4-92A0-3F7167AED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75F5D78-44BC-4D5E-9DBF-9B3F44501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0092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9FC22-5D3F-4C23-9297-BF5F6461E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296986-BEE6-4D25-9890-28F5CA2BE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578AD82-E46D-4324-A9D9-1AABBA6938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A1336E3-A5F0-4268-9272-6D3C7768B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2149066-0C32-4058-B294-1CBE86BA0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67DAA6C-8FA4-446B-9D09-B8BB4FA18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4411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45F1F-7E47-4DC1-93D2-CC94F9036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5813F0E-9AC8-454F-821C-89D1AA6BAF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77366AD-A806-4E83-BF61-AC6822843D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DEC5E-5E19-415E-8B53-431A12DB6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555938-E6AF-4742-8A63-8977CBC69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20630B1-AEA5-437B-B346-FA01F3D1C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8870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475F50B-F1AB-4306-9804-E9FD893BC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326FD4-4261-437C-A340-4D229F551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28AE9C-D36F-4FE3-892B-B8751A69B5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7D9D4-2AEC-4BCE-B506-D7F7C1EFC894}" type="datetimeFigureOut">
              <a:rPr lang="es-ES" smtClean="0"/>
              <a:t>20/11/2025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13645B-115A-4196-AD55-8C3E53A81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C0213A-418D-4968-880E-38662BBAF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3C820-D99C-4813-8EE4-DAC035419E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5633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FC598BC-6909-4427-A7C3-20AB875383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242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AF9BC65F-CEC7-4725-8F48-948C01DAD8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866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4F61C5B-2236-4B85-BEAC-667A01680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64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77BA04C-4820-4016-A2E8-2DC880D56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0357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0</Words>
  <Application>Microsoft Office PowerPoint</Application>
  <PresentationFormat>Panorámica</PresentationFormat>
  <Paragraphs>0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Cabrera higueras</dc:creator>
  <cp:lastModifiedBy>Jorge Cabrera higueras</cp:lastModifiedBy>
  <cp:revision>5</cp:revision>
  <dcterms:created xsi:type="dcterms:W3CDTF">2025-11-20T01:44:59Z</dcterms:created>
  <dcterms:modified xsi:type="dcterms:W3CDTF">2025-11-20T02:35:34Z</dcterms:modified>
</cp:coreProperties>
</file>

<file path=docProps/thumbnail.jpeg>
</file>